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20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4DDD6-6F7A-45C8-B394-9F9BD04AC87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1836D-6530-41C4-A78D-32B5412AE5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79355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Фото :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Устройство сетчатого ограждения санитарной зоны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Желкуарского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водохранилища"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64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-pc\Desktop\переписка с организациями 2020\ДКРЕМ\размещение на портале\фото и видео\Желкуар\Желкуар 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88900"/>
            <a:ext cx="4953000" cy="668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78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ork-pc\Desktop\переписка с организациями 2020\ДКРЕМ\размещение на портале\фото и видео\Желкуар\Желкуар 2.jpe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6203"/>
            <a:ext cx="4968552" cy="670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0064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11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Machine</cp:lastModifiedBy>
  <cp:revision>9</cp:revision>
  <dcterms:modified xsi:type="dcterms:W3CDTF">2020-05-18T05:13:05Z</dcterms:modified>
</cp:coreProperties>
</file>